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1DC5D-C0E9-8F49-8094-6A9F5EAB674F}" type="datetimeFigureOut">
              <a:rPr lang="fr-FR" smtClean="0"/>
              <a:t>24/07/2024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FB44D-2CF2-0B4B-9010-4D5391AD82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47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644DE-557A-944D-900F-58498F7C2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804695-C139-AB4D-A6B9-8EC28FDC7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35AE0B-18C1-4C4D-8251-C086A897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4741-4F6D-D145-A2C2-CB80F0074486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935EF5-1082-8F40-94AC-5290110E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715683-14FA-EE4E-804B-AA7C5979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43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66F62-6E8E-A648-9989-399787B5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FF5BD-5F8C-E44F-9251-D76D81D9A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E8D960-83A2-B549-A719-BD99848C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3434-3783-F348-BFD1-305379A3D2A5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2114A5-30A5-424A-B8C0-58B84F15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094DC8-3AF3-B24F-8A9D-60498512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74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2245CD-BBA2-1E43-8832-903F175FA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ED7593-DB0A-8E40-81D3-C1D59154C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07801-52AA-7F46-8E2B-61835F75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1BF9-D67D-D642-8DA2-936ABB077E1F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78A224-EDC8-7A48-88B9-E27280B9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59B1CA-658D-E044-B0F9-B6A9B676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F0BD7C-AE65-4243-8BD5-E2B25767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4B9372-8A06-D64B-8C1B-E2ED09A7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5B42DA-42D4-5F42-89DE-1F0E708B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FADC-9378-A34E-81A5-047F69644722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EBE9C5-7E1A-2E4A-B83B-7080EE07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DB1415-0358-3541-B125-A3BF9C8FA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42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ABE44-C2BE-1B49-9354-DA15B64B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38AD83-CE6F-9D40-A105-75999C394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880BA1-EB5D-B246-9B00-F1103D4D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BFA2-825E-AE40-9D46-418697ABEBC0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B6CEB8-24E4-1C46-B716-6B1AFF5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3E1B4E-59F1-0348-8C82-67342B5D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2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FC6FD-4C51-FD4E-9B4B-D0F6A28F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64168B-DBAC-474C-9C23-7AFB4445C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9FBBE-9CAA-2645-82D5-EE3615D62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E7BD5E-4461-E841-B129-A4D0A492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F982-115D-3149-B56A-507FABCA3674}" type="datetime1">
              <a:rPr lang="fr-MA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5B8A32-0F6D-1A4A-B9F2-3862FD00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86547A6-5596-044A-801F-49990742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8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F14AA-27EC-644F-8260-39569721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1F8937-312D-184C-88A7-F927C4E32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2F8EE4-33F4-664E-883C-6FBA2B6C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8A935E9-9FD5-D046-BFEA-E779E9BB1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177AA7-68F5-494D-A3D1-053DDC514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8E3D209-DC75-8B4B-9534-AD9ABF60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D1DA-688D-7943-A2F7-4954B38E68FE}" type="datetime1">
              <a:rPr lang="fr-MA" smtClean="0"/>
              <a:t>24/07/2024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516218-9125-1748-A8BD-1495FC43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EB07CBA-A56F-FE44-955D-A7CD0B2C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4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E01C72-9FD5-D645-87A5-83E22188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AAF184D-BFAB-4842-955D-1DFE7DEA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3D50-F7A9-2A41-9AE8-5890C4AABD6E}" type="datetime1">
              <a:rPr lang="fr-MA" smtClean="0"/>
              <a:t>24/07/2024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43165D-19F1-5B47-AAFB-7F6DF0D1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48A1D9-2C27-F843-BAC3-A240E152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95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E0820E-A985-834B-BB56-94ADAD493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695E-8590-C246-BF7A-6518267D6B0E}" type="datetime1">
              <a:rPr lang="fr-MA" smtClean="0"/>
              <a:t>24/07/2024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B6C83C-E0F8-9E49-8BCA-428C4D7E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E80709-C014-5741-AA66-9AD7ED0D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52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C4FA3-ACD5-3A4B-A189-DC6B2DD0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2B617C-1B04-084E-A7E7-F67EBE1D6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9057D6-7DA8-5247-A74B-EE418C6D5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623FC3-09C6-3844-9A58-F32D83728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B8D4-CE47-2A41-AEBD-E4CFC80B71B2}" type="datetime1">
              <a:rPr lang="fr-MA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A2F0D0-8906-B24C-A083-9CD203C07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EB31C7-2AAA-2D49-8E62-167E2476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05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0E1DB-DAB7-6F46-B833-CF3E52C9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06F3562-2A6D-BF42-97C4-8EDBEA29ED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046390-0C38-A94E-BEFE-10CF408F4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530BC3-1E9C-AC40-824A-D99BC5C2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464A-A2DC-E44D-B84D-6F465990BDB7}" type="datetime1">
              <a:rPr lang="fr-MA" smtClean="0"/>
              <a:t>24/07/2024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C64EEC-9FF4-4740-AC38-5AB29B94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9B1EF1-52C3-B648-AF20-0C83625A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29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EC86E0E-D85C-654C-9208-8A139950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46D39B-1C59-5947-A2D3-F88C19B7F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EDCF05-AC27-BE4D-9EC4-F1A8E188C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1462-18B2-234B-B766-04383EE139EA}" type="datetime1">
              <a:rPr lang="fr-MA" smtClean="0"/>
              <a:t>24/07/2024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721B3-6BEB-8D40-8791-BE09F571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19C23-0E46-4948-B9B3-F6EB98CD9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F9F6F-8080-0A43-B9E6-F2DAA7E267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20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F9A7F-69A8-0B43-8E80-F7AC7AE5C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292352"/>
            <a:ext cx="10058400" cy="2946907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 Pacte</a:t>
            </a:r>
            <a:br>
              <a:rPr lang="fr-FR" sz="5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5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Voiture robotisée: Détection d’obstacles avec Arduino</a:t>
            </a:r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32352A-7F1C-044D-9F22-35CF8ECA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0EC4F6-1E65-204C-A457-4525CC3BF99F}"/>
              </a:ext>
            </a:extLst>
          </p:cNvPr>
          <p:cNvSpPr txBox="1"/>
          <p:nvPr/>
        </p:nvSpPr>
        <p:spPr>
          <a:xfrm>
            <a:off x="658368" y="4974336"/>
            <a:ext cx="3401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par:    Lyllia SEMAAN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Iman EZZALARHI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Imane EL OUATI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7B0712-1F7B-1844-8C03-11B711609D0D}"/>
              </a:ext>
            </a:extLst>
          </p:cNvPr>
          <p:cNvSpPr txBox="1"/>
          <p:nvPr/>
        </p:nvSpPr>
        <p:spPr>
          <a:xfrm>
            <a:off x="9018032" y="4974336"/>
            <a:ext cx="23711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Encadré par: Mr SAIDI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COULIBALY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F33C7FE-C5A4-8C4B-92F0-180E06F8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807" y="-734733"/>
            <a:ext cx="8291514" cy="696622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8AFD66-E732-F246-B343-4798488A2E18}"/>
              </a:ext>
            </a:extLst>
          </p:cNvPr>
          <p:cNvSpPr txBox="1"/>
          <p:nvPr/>
        </p:nvSpPr>
        <p:spPr>
          <a:xfrm>
            <a:off x="4843462" y="6231493"/>
            <a:ext cx="317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Année académique: 2023/2024</a:t>
            </a:r>
          </a:p>
        </p:txBody>
      </p:sp>
    </p:spTree>
    <p:extLst>
      <p:ext uri="{BB962C8B-B14F-4D97-AF65-F5344CB8AC3E}">
        <p14:creationId xmlns:p14="http://schemas.microsoft.com/office/powerpoint/2010/main" val="1121590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09A513-3BE6-DA47-B549-06BEC443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82" y="2122611"/>
            <a:ext cx="10515600" cy="413414"/>
          </a:xfrm>
        </p:spPr>
        <p:txBody>
          <a:bodyPr>
            <a:normAutofit fontScale="90000"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43CD4-66B3-8C4E-87C6-0B43025B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982" y="2947209"/>
            <a:ext cx="10515600" cy="1416447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Cette réalisation ne représente pas seulement un projet about, mais ouvre la voie à des perspectives futures passionnantes, avec des applications potentielles dans le domaine de la robotique intelligente.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0B4376F-FFA6-3843-A25F-CF787F37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5E6695-3B57-4147-829C-1E4C5023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D3BF16-D512-7A47-812F-64D2212F8773}"/>
              </a:ext>
            </a:extLst>
          </p:cNvPr>
          <p:cNvSpPr/>
          <p:nvPr/>
        </p:nvSpPr>
        <p:spPr>
          <a:xfrm>
            <a:off x="4069080" y="1316365"/>
            <a:ext cx="6126480" cy="819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Introduction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E60DF-8B05-C444-B74E-90FEB70E8479}"/>
              </a:ext>
            </a:extLst>
          </p:cNvPr>
          <p:cNvSpPr/>
          <p:nvPr/>
        </p:nvSpPr>
        <p:spPr>
          <a:xfrm>
            <a:off x="4069080" y="2324098"/>
            <a:ext cx="6126480" cy="815336"/>
          </a:xfrm>
          <a:prstGeom prst="rect">
            <a:avLst/>
          </a:prstGeom>
          <a:solidFill>
            <a:srgbClr val="FF0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Objectif et Finalité 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D64C79-FA48-094F-9411-4E783D585A95}"/>
              </a:ext>
            </a:extLst>
          </p:cNvPr>
          <p:cNvSpPr/>
          <p:nvPr/>
        </p:nvSpPr>
        <p:spPr>
          <a:xfrm>
            <a:off x="4069080" y="3347103"/>
            <a:ext cx="6126480" cy="8153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 Méthodologie de travail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E50C1F-1DDD-6749-A414-0CD8029535BE}"/>
              </a:ext>
            </a:extLst>
          </p:cNvPr>
          <p:cNvSpPr/>
          <p:nvPr/>
        </p:nvSpPr>
        <p:spPr>
          <a:xfrm>
            <a:off x="4069080" y="4415804"/>
            <a:ext cx="6126480" cy="811526"/>
          </a:xfrm>
          <a:prstGeom prst="rect">
            <a:avLst/>
          </a:prstGeom>
          <a:solidFill>
            <a:srgbClr val="00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Expérimentation et Simulation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50C76-8791-ED4B-97B6-1F49B9559126}"/>
              </a:ext>
            </a:extLst>
          </p:cNvPr>
          <p:cNvSpPr/>
          <p:nvPr/>
        </p:nvSpPr>
        <p:spPr>
          <a:xfrm>
            <a:off x="4069080" y="5476885"/>
            <a:ext cx="6126480" cy="819146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C73BC-2E1F-3040-8379-E0A6EE705027}"/>
              </a:ext>
            </a:extLst>
          </p:cNvPr>
          <p:cNvSpPr/>
          <p:nvPr/>
        </p:nvSpPr>
        <p:spPr>
          <a:xfrm>
            <a:off x="2987040" y="1316361"/>
            <a:ext cx="1082040" cy="819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36640-D966-8A4F-9830-68A6AF881D0C}"/>
              </a:ext>
            </a:extLst>
          </p:cNvPr>
          <p:cNvSpPr/>
          <p:nvPr/>
        </p:nvSpPr>
        <p:spPr>
          <a:xfrm>
            <a:off x="2987040" y="2327908"/>
            <a:ext cx="1082040" cy="811544"/>
          </a:xfrm>
          <a:prstGeom prst="rect">
            <a:avLst/>
          </a:prstGeom>
          <a:solidFill>
            <a:srgbClr val="FF0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23F0A-92E2-CA4D-A22E-3FC835AD2EAA}"/>
              </a:ext>
            </a:extLst>
          </p:cNvPr>
          <p:cNvSpPr/>
          <p:nvPr/>
        </p:nvSpPr>
        <p:spPr>
          <a:xfrm>
            <a:off x="2987040" y="4413899"/>
            <a:ext cx="1082040" cy="815336"/>
          </a:xfrm>
          <a:prstGeom prst="rect">
            <a:avLst/>
          </a:prstGeom>
          <a:solidFill>
            <a:srgbClr val="00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84E0BD-0585-054D-A1E7-89F8638719CB}"/>
              </a:ext>
            </a:extLst>
          </p:cNvPr>
          <p:cNvSpPr/>
          <p:nvPr/>
        </p:nvSpPr>
        <p:spPr>
          <a:xfrm>
            <a:off x="2987040" y="3347103"/>
            <a:ext cx="1082040" cy="8153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CEA821-3D5B-7245-A3E6-644331059744}"/>
              </a:ext>
            </a:extLst>
          </p:cNvPr>
          <p:cNvSpPr/>
          <p:nvPr/>
        </p:nvSpPr>
        <p:spPr>
          <a:xfrm>
            <a:off x="2987040" y="5476885"/>
            <a:ext cx="1082040" cy="819146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5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E721E0-6949-F14D-B8AF-AB444EB5BCF4}"/>
              </a:ext>
            </a:extLst>
          </p:cNvPr>
          <p:cNvSpPr txBox="1"/>
          <p:nvPr/>
        </p:nvSpPr>
        <p:spPr>
          <a:xfrm>
            <a:off x="657227" y="3013501"/>
            <a:ext cx="146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fr-FR" sz="2000" dirty="0"/>
              <a:t> 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685C05A-E276-4543-A2CF-BA911EB1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2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CFB44F9-25E0-0D4B-94F5-C7FD590C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A3AC3-870C-514B-8CA9-4CDEDA5C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71624"/>
            <a:ext cx="10515600" cy="942977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7D06A5-883A-574D-A0F6-1A50F66E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827338"/>
            <a:ext cx="10515600" cy="3460750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conception d’une voiture robotisée en combinant habilement une carte Arduino, des moteurs, un capteur ultrason et la programmation en utilisant le logiciel Arduino.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fusion des compétences en ingénierie industrielle et la programmation a donné vie a un projet novateur et prometteur.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7B55E9C-5F14-EB4E-916D-B63789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B9F2FE-ECA2-2B4B-8406-646786E7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7A30E1-4D36-564D-AE46-DD63E7E9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4494"/>
            <a:ext cx="10515600" cy="870083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Objectif et finalité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939D3-A014-7745-BA02-2E02475C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982" y="2927525"/>
            <a:ext cx="10515600" cy="1968566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Aboutir à une voiture robotisée fonctionnelle, capable de naviguer de manière autonome, évitant efficacement les obstacles.</a:t>
            </a:r>
          </a:p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finalité du projet est de démontrer comment la synergie entre la mécanique, l’électronique et la programmation peut donner naissance à une solution créative.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D7A73A9-A526-3444-8F50-F117937E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50A87D-3291-7C43-A622-D168EED7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38FC9-F0D9-3B4C-9FB3-C0620974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7" y="938006"/>
            <a:ext cx="6032279" cy="365125"/>
          </a:xfrm>
        </p:spPr>
        <p:txBody>
          <a:bodyPr>
            <a:no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Méthodologie de travail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7EE7ADB-0660-8F4F-909C-44714A52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FB7D4A-7C56-0142-AFA2-05237FDA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506BCC8-CF52-714C-93C9-9D5499CAA8BE}"/>
              </a:ext>
            </a:extLst>
          </p:cNvPr>
          <p:cNvSpPr txBox="1"/>
          <p:nvPr/>
        </p:nvSpPr>
        <p:spPr>
          <a:xfrm>
            <a:off x="871602" y="1284175"/>
            <a:ext cx="93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Conception (Analyse fonctionnelle):  </a:t>
            </a:r>
          </a:p>
          <a:p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B1BEFC9-7606-CF43-8429-8DD21C583EB5}"/>
              </a:ext>
            </a:extLst>
          </p:cNvPr>
          <p:cNvSpPr/>
          <p:nvPr/>
        </p:nvSpPr>
        <p:spPr>
          <a:xfrm>
            <a:off x="5063167" y="3528862"/>
            <a:ext cx="2019718" cy="60882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Voiture robotisée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EE460E3-5DBE-824E-811E-73A98974C54E}"/>
              </a:ext>
            </a:extLst>
          </p:cNvPr>
          <p:cNvSpPr/>
          <p:nvPr/>
        </p:nvSpPr>
        <p:spPr>
          <a:xfrm>
            <a:off x="6251230" y="2518064"/>
            <a:ext cx="1464183" cy="48155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Roues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060D439-96DD-C845-9708-D28DFFEBFC55}"/>
              </a:ext>
            </a:extLst>
          </p:cNvPr>
          <p:cNvSpPr/>
          <p:nvPr/>
        </p:nvSpPr>
        <p:spPr>
          <a:xfrm>
            <a:off x="7929287" y="3288525"/>
            <a:ext cx="1641042" cy="36512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Driver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477DEB7-BD27-724D-A9A8-9FF6AC6105E1}"/>
              </a:ext>
            </a:extLst>
          </p:cNvPr>
          <p:cNvSpPr/>
          <p:nvPr/>
        </p:nvSpPr>
        <p:spPr>
          <a:xfrm>
            <a:off x="3580078" y="2200013"/>
            <a:ext cx="1779268" cy="53613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Piles</a:t>
            </a:r>
            <a:r>
              <a:rPr lang="fr-FR" dirty="0"/>
              <a:t> 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39A25E8-1971-9E4D-8176-77FCDB40FD93}"/>
              </a:ext>
            </a:extLst>
          </p:cNvPr>
          <p:cNvSpPr/>
          <p:nvPr/>
        </p:nvSpPr>
        <p:spPr>
          <a:xfrm>
            <a:off x="2329153" y="3636435"/>
            <a:ext cx="1428592" cy="4377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Capteurs 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E901832-08AE-F04E-9C6B-2B1F68269B44}"/>
              </a:ext>
            </a:extLst>
          </p:cNvPr>
          <p:cNvSpPr/>
          <p:nvPr/>
        </p:nvSpPr>
        <p:spPr>
          <a:xfrm>
            <a:off x="4029469" y="5016977"/>
            <a:ext cx="1524393" cy="54295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Obstacles 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3F29F2B-9638-9A47-9AD6-F2C78EB1A389}"/>
              </a:ext>
            </a:extLst>
          </p:cNvPr>
          <p:cNvSpPr/>
          <p:nvPr/>
        </p:nvSpPr>
        <p:spPr>
          <a:xfrm>
            <a:off x="6251230" y="4747610"/>
            <a:ext cx="1212875" cy="49294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Sol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EF405D2-3BB8-4642-83C3-49BB3951F283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7082885" y="3471088"/>
            <a:ext cx="846402" cy="36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B81AB4B-F962-7F4D-8792-FC37ED9C5BE3}"/>
              </a:ext>
            </a:extLst>
          </p:cNvPr>
          <p:cNvCxnSpPr>
            <a:cxnSpLocks/>
          </p:cNvCxnSpPr>
          <p:nvPr/>
        </p:nvCxnSpPr>
        <p:spPr>
          <a:xfrm flipH="1" flipV="1">
            <a:off x="5037257" y="2673403"/>
            <a:ext cx="740594" cy="85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Flèche courbée vers la gauche 38">
            <a:extLst>
              <a:ext uri="{FF2B5EF4-FFF2-40B4-BE49-F238E27FC236}">
                <a16:creationId xmlns:a16="http://schemas.microsoft.com/office/drawing/2014/main" id="{B382489E-DDCF-0943-ABE0-1480062193FD}"/>
              </a:ext>
            </a:extLst>
          </p:cNvPr>
          <p:cNvSpPr/>
          <p:nvPr/>
        </p:nvSpPr>
        <p:spPr>
          <a:xfrm rot="347865" flipH="1">
            <a:off x="6660445" y="2716237"/>
            <a:ext cx="859627" cy="2191452"/>
          </a:xfrm>
          <a:prstGeom prst="curvedLeftArrow">
            <a:avLst>
              <a:gd name="adj1" fmla="val 25000"/>
              <a:gd name="adj2" fmla="val 30471"/>
              <a:gd name="adj3" fmla="val 2247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E09396E-D90D-D740-A26D-A76C44BCAC86}"/>
              </a:ext>
            </a:extLst>
          </p:cNvPr>
          <p:cNvSpPr txBox="1"/>
          <p:nvPr/>
        </p:nvSpPr>
        <p:spPr>
          <a:xfrm>
            <a:off x="4093387" y="4478706"/>
            <a:ext cx="227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FP1: éviter les obstacles 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D02458C-E506-7D4D-803C-5175AC2C7AAD}"/>
              </a:ext>
            </a:extLst>
          </p:cNvPr>
          <p:cNvSpPr txBox="1"/>
          <p:nvPr/>
        </p:nvSpPr>
        <p:spPr>
          <a:xfrm>
            <a:off x="4204364" y="2850124"/>
            <a:ext cx="2591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FC2: alimenter le robot 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16F856E-598D-D348-A5E8-5F5DDEC7BB06}"/>
              </a:ext>
            </a:extLst>
          </p:cNvPr>
          <p:cNvSpPr txBox="1"/>
          <p:nvPr/>
        </p:nvSpPr>
        <p:spPr>
          <a:xfrm>
            <a:off x="6205401" y="4160334"/>
            <a:ext cx="1493134" cy="33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cs typeface="Times New Roman" panose="02020603050405020304" pitchFamily="18" charset="0"/>
              </a:rPr>
              <a:t>FC1: adhésion 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2BC66E75-25A6-9B4E-9BD6-5E76653BC0E7}"/>
              </a:ext>
            </a:extLst>
          </p:cNvPr>
          <p:cNvCxnSpPr>
            <a:cxnSpLocks/>
          </p:cNvCxnSpPr>
          <p:nvPr/>
        </p:nvCxnSpPr>
        <p:spPr>
          <a:xfrm flipV="1">
            <a:off x="3731835" y="3798350"/>
            <a:ext cx="1305422" cy="2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912641C-CE8A-494A-9E7B-576039291D4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791666" y="4148951"/>
            <a:ext cx="593427" cy="868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B191A715-5C9C-6F42-8861-28B9720C7841}"/>
              </a:ext>
            </a:extLst>
          </p:cNvPr>
          <p:cNvSpPr txBox="1"/>
          <p:nvPr/>
        </p:nvSpPr>
        <p:spPr>
          <a:xfrm>
            <a:off x="7464105" y="3786562"/>
            <a:ext cx="311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Permet d’alimenter les moteurs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83D5882-80FE-BC48-9698-A21DA30B4948}"/>
              </a:ext>
            </a:extLst>
          </p:cNvPr>
          <p:cNvSpPr txBox="1"/>
          <p:nvPr/>
        </p:nvSpPr>
        <p:spPr>
          <a:xfrm>
            <a:off x="7260762" y="3516952"/>
            <a:ext cx="545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FC3: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9C16C26-4CB2-8544-A9EC-18D78190D28F}"/>
              </a:ext>
            </a:extLst>
          </p:cNvPr>
          <p:cNvSpPr txBox="1"/>
          <p:nvPr/>
        </p:nvSpPr>
        <p:spPr>
          <a:xfrm>
            <a:off x="2530449" y="4098462"/>
            <a:ext cx="187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Mesure de distance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3E3F0A3-0EC7-EC4B-A94E-E65301BBBD47}"/>
              </a:ext>
            </a:extLst>
          </p:cNvPr>
          <p:cNvSpPr txBox="1"/>
          <p:nvPr/>
        </p:nvSpPr>
        <p:spPr>
          <a:xfrm>
            <a:off x="3780172" y="3775212"/>
            <a:ext cx="5437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FP2: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383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9" grpId="0" animBg="1"/>
      <p:bldP spid="40" grpId="0"/>
      <p:bldP spid="41" grpId="0"/>
      <p:bldP spid="45" grpId="0"/>
      <p:bldP spid="52" grpId="0"/>
      <p:bldP spid="53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8342EE-02BB-FD4D-BE98-F5AFA6E9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6</a:t>
            </a:fld>
            <a:endParaRPr lang="fr-FR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FCBF51B7-BDD5-7C4E-A23D-1D147F57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10547"/>
              </p:ext>
            </p:extLst>
          </p:nvPr>
        </p:nvGraphicFramePr>
        <p:xfrm>
          <a:off x="1425937" y="2467444"/>
          <a:ext cx="8128000" cy="20421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19147">
                  <a:extLst>
                    <a:ext uri="{9D8B030D-6E8A-4147-A177-3AD203B41FA5}">
                      <a16:colId xmlns:a16="http://schemas.microsoft.com/office/drawing/2014/main" val="1075037838"/>
                    </a:ext>
                  </a:extLst>
                </a:gridCol>
                <a:gridCol w="6208853">
                  <a:extLst>
                    <a:ext uri="{9D8B030D-6E8A-4147-A177-3AD203B41FA5}">
                      <a16:colId xmlns:a16="http://schemas.microsoft.com/office/drawing/2014/main" val="3937874940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Fonctions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chemeClr val="tx1"/>
                          </a:solidFill>
                        </a:rPr>
                        <a:t>Description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533959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r>
                        <a:rPr lang="fr-FR" sz="1600" dirty="0"/>
                        <a:t>FP1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Eviter les obstacles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2719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r>
                        <a:rPr lang="fr-FR" sz="1600" dirty="0"/>
                        <a:t>FP2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Capter l’existence d’un obstacle et mesure de distance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275988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r>
                        <a:rPr lang="fr-FR" sz="1600" dirty="0"/>
                        <a:t>FC1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Adhésion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864965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r>
                        <a:rPr lang="fr-FR" sz="1600" dirty="0"/>
                        <a:t>FC2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Alimentation du robot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262517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r>
                        <a:rPr lang="fr-FR" sz="1600" dirty="0"/>
                        <a:t>FC3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Alimentation des moteurs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155257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6BF9A10D-544C-6841-A77C-0B294A82F477}"/>
              </a:ext>
            </a:extLst>
          </p:cNvPr>
          <p:cNvSpPr txBox="1"/>
          <p:nvPr/>
        </p:nvSpPr>
        <p:spPr>
          <a:xfrm>
            <a:off x="1643605" y="1365813"/>
            <a:ext cx="4124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FP: fonction principales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FC: fonction complémentaire ou de contrôle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D2C1CD-6CE5-C74B-84A2-948E518E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BFBAE45C-CF02-7C4C-806D-8597849A7F22}"/>
              </a:ext>
            </a:extLst>
          </p:cNvPr>
          <p:cNvSpPr txBox="1">
            <a:spLocks/>
          </p:cNvSpPr>
          <p:nvPr/>
        </p:nvSpPr>
        <p:spPr>
          <a:xfrm>
            <a:off x="838200" y="1126997"/>
            <a:ext cx="10515600" cy="2871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B51E906-30F5-4D45-BBCC-27F82A1A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4BDE07-D6FD-574F-A53D-84235948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D8DAB7-B8B6-C040-B39B-758BB75A795C}"/>
              </a:ext>
            </a:extLst>
          </p:cNvPr>
          <p:cNvSpPr txBox="1"/>
          <p:nvPr/>
        </p:nvSpPr>
        <p:spPr>
          <a:xfrm>
            <a:off x="813982" y="942331"/>
            <a:ext cx="97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Réalisation (Code Arduino):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14888BE-2AFA-FC41-8A72-49516210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6" y="1701697"/>
            <a:ext cx="3273201" cy="4190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78D4E-D8E5-1743-91EA-AC4458173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34" y="1701697"/>
            <a:ext cx="2052395" cy="41787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79BB1D6-FC06-BB48-8AA9-B11D6C0C1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20" y="1701697"/>
            <a:ext cx="3214947" cy="41787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4872BDA-7FC8-6B4D-BFBA-A5E093446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266" y="1701697"/>
            <a:ext cx="2743199" cy="41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2511DB-5332-E544-A4D8-226F62C1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B43C72-9BA1-F141-901C-62590CE9B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1127329-4374-7640-B1CB-4D93E9B3C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24" y="1131704"/>
            <a:ext cx="3054560" cy="4692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56C27E-A903-014A-B7A8-07B426665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496" y="1131704"/>
            <a:ext cx="2763496" cy="46870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738765E-F769-9040-95C9-D7E95C3CA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341" y="1131704"/>
            <a:ext cx="3434469" cy="46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C3E64-85C9-514D-B8ED-BF6061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82" y="1051447"/>
            <a:ext cx="10515600" cy="643735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Expérimentation et simulation 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3988D87-37CC-8749-A68B-ACE2C371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9F6F-8080-0A43-B9E6-F2DAA7E26740}" type="slidenum">
              <a:rPr lang="fr-FR" smtClean="0"/>
              <a:t>9</a:t>
            </a:fld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F20B9B3-07BB-0449-822F-11AC6E10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207836"/>
            <a:ext cx="1384125" cy="49884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E93B1DA2-0DE8-C24E-A9FC-1C5AF9B3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86" y="1466452"/>
            <a:ext cx="5835994" cy="4723882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D3E1BBE-5907-FD49-B075-D787A6B99B08}"/>
              </a:ext>
            </a:extLst>
          </p:cNvPr>
          <p:cNvSpPr txBox="1"/>
          <p:nvPr/>
        </p:nvSpPr>
        <p:spPr>
          <a:xfrm>
            <a:off x="993075" y="1861198"/>
            <a:ext cx="28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explicatif du robot:  </a:t>
            </a:r>
          </a:p>
        </p:txBody>
      </p:sp>
    </p:spTree>
    <p:extLst>
      <p:ext uri="{BB962C8B-B14F-4D97-AF65-F5344CB8AC3E}">
        <p14:creationId xmlns:p14="http://schemas.microsoft.com/office/powerpoint/2010/main" val="3823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292</Words>
  <Application>Microsoft Macintosh PowerPoint</Application>
  <PresentationFormat>Grand écran</PresentationFormat>
  <Paragraphs>70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Thème Office</vt:lpstr>
      <vt:lpstr>Projet Pacte  Voiture robotisée: Détection d’obstacles avec Arduino.</vt:lpstr>
      <vt:lpstr>Présentation PowerPoint</vt:lpstr>
      <vt:lpstr>1. Introduction</vt:lpstr>
      <vt:lpstr>2. Objectif et finalité</vt:lpstr>
      <vt:lpstr>3. Méthodologie de travail </vt:lpstr>
      <vt:lpstr>Présentation PowerPoint</vt:lpstr>
      <vt:lpstr>Présentation PowerPoint</vt:lpstr>
      <vt:lpstr>Présentation PowerPoint</vt:lpstr>
      <vt:lpstr>4. Expérimentation et simulation </vt:lpstr>
      <vt:lpstr>5.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Pacte  Voiture robotisée: Détection d’obstacles avec Arduino et LabVIEW.</dc:title>
  <dc:creator>leeliasemaan03@gmail.com</dc:creator>
  <cp:lastModifiedBy>Korota Arsene COULIBALY</cp:lastModifiedBy>
  <cp:revision>9</cp:revision>
  <dcterms:created xsi:type="dcterms:W3CDTF">2024-01-25T22:11:45Z</dcterms:created>
  <dcterms:modified xsi:type="dcterms:W3CDTF">2024-07-24T14:53:31Z</dcterms:modified>
</cp:coreProperties>
</file>